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1" r:id="rId5"/>
    <p:sldId id="259" r:id="rId6"/>
    <p:sldId id="260" r:id="rId7"/>
    <p:sldId id="258" r:id="rId8"/>
    <p:sldId id="257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93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09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8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6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44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61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3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72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5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52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67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02D8-E66F-4613-A431-9DD81AD5CF31}" type="datetimeFigureOut">
              <a:rPr lang="hu-HU" smtClean="0"/>
              <a:pPr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C095-F0A6-4716-809F-EBFC80BCF3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7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Csongor és Tünde 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39744" y="6595120"/>
            <a:ext cx="1904256" cy="262880"/>
          </a:xfrm>
        </p:spPr>
        <p:txBody>
          <a:bodyPr>
            <a:normAutofit fontScale="77500" lnSpcReduction="20000"/>
          </a:bodyPr>
          <a:lstStyle/>
          <a:p>
            <a:r>
              <a:rPr lang="hu-HU" sz="1800" dirty="0" smtClean="0"/>
              <a:t>Kaszás Attila-csapat</a:t>
            </a:r>
            <a:endParaRPr lang="hu-HU" sz="1800" dirty="0"/>
          </a:p>
        </p:txBody>
      </p:sp>
      <p:pic>
        <p:nvPicPr>
          <p:cNvPr id="1032" name="Picture 8" descr="https://scontent-frt3-1.xx.fbcdn.net/hphotos-xta1/v/t35.0-12/12722262_683455891795165_477530159_o.jpg?oh=bd8e6458faffb5a3620c125190945892&amp;oe=56ECA4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2" y="1717710"/>
            <a:ext cx="8363561" cy="49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13735" y="8367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Sík Ferenc rendezése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49305" y="1187460"/>
            <a:ext cx="315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Bemutató</a:t>
            </a:r>
            <a:r>
              <a:rPr lang="hu-HU" b="1" dirty="0" smtClean="0"/>
              <a:t>: 1976. április 16.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64350" y="2750840"/>
            <a:ext cx="4604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/>
              <a:t>Figyelem! </a:t>
            </a:r>
            <a:endParaRPr lang="hu-HU" sz="2200" b="1" dirty="0" smtClean="0"/>
          </a:p>
          <a:p>
            <a:pPr algn="ctr"/>
            <a:r>
              <a:rPr lang="hu-HU" sz="2200" b="1" dirty="0" smtClean="0"/>
              <a:t>A </a:t>
            </a:r>
            <a:r>
              <a:rPr lang="hu-HU" sz="2200" b="1" dirty="0"/>
              <a:t>diák</a:t>
            </a:r>
            <a:r>
              <a:rPr lang="hu-HU" sz="2200" b="1" dirty="0" smtClean="0"/>
              <a:t>, szövegek, képek </a:t>
            </a:r>
            <a:r>
              <a:rPr lang="hu-HU" sz="2200" b="1" dirty="0"/>
              <a:t>animálva vannak! Kérjük önöket, hogy csak a diák végénél kattintsanak! </a:t>
            </a:r>
            <a:r>
              <a:rPr lang="hu-HU" sz="2200" b="1" dirty="0" smtClean="0"/>
              <a:t> </a:t>
            </a:r>
          </a:p>
          <a:p>
            <a:pPr algn="ctr"/>
            <a:r>
              <a:rPr lang="hu-HU" sz="2200" b="1" dirty="0" smtClean="0"/>
              <a:t>A bemutató kezdéséhez entert nyomjanak!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17567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743" y="0"/>
            <a:ext cx="8229600" cy="1143000"/>
          </a:xfrm>
        </p:spPr>
        <p:txBody>
          <a:bodyPr/>
          <a:lstStyle/>
          <a:p>
            <a:r>
              <a:rPr lang="hu-HU" b="1" dirty="0" smtClean="0"/>
              <a:t>Nemzeti Színházaink </a:t>
            </a:r>
            <a:endParaRPr lang="hu-HU" b="1" dirty="0"/>
          </a:p>
        </p:txBody>
      </p:sp>
      <p:pic>
        <p:nvPicPr>
          <p:cNvPr id="2050" name="Picture 2" descr="C:\Users\Ildi\Desktop\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1575" y="977768"/>
            <a:ext cx="3127848" cy="2376264"/>
          </a:xfrm>
          <a:prstGeom prst="rect">
            <a:avLst/>
          </a:prstGeom>
          <a:noFill/>
        </p:spPr>
      </p:pic>
      <p:pic>
        <p:nvPicPr>
          <p:cNvPr id="1026" name="Picture 2" descr="https://scontent.ftsr1-1.fna.fbcdn.net/hphotos-xap1/v/t34.0-12/12516231_683515028455918_229313007_n.jpg?oh=05df7e828a87781f8ef1363bd7b3f220&amp;oe=56EDE5B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7532"/>
            <a:ext cx="3024336" cy="24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8/Nemzeti-Szinhaz-P5120700.jpg/250px-Nemzeti-Szinhaz-P5120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91" y="4123866"/>
            <a:ext cx="3457817" cy="20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2" y="908720"/>
            <a:ext cx="3202558" cy="238590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3568" y="334905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Az első Nemzeti Színház 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414993" y="342900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második </a:t>
            </a:r>
            <a:r>
              <a:rPr lang="hu-HU" sz="2000" b="1" dirty="0"/>
              <a:t>N</a:t>
            </a:r>
            <a:r>
              <a:rPr lang="hu-HU" sz="2000" b="1" dirty="0" smtClean="0"/>
              <a:t>emzeti Színház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1681" y="6309689"/>
            <a:ext cx="406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harmadik Nemzeti Színház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42126" y="63190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mostani Nemzeti Színház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17574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6357392" cy="1143000"/>
          </a:xfrm>
        </p:spPr>
        <p:txBody>
          <a:bodyPr/>
          <a:lstStyle/>
          <a:p>
            <a:r>
              <a:rPr lang="hu-HU" b="1" dirty="0" smtClean="0"/>
              <a:t>A darabot…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6034422" cy="5376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b="1" dirty="0" smtClean="0"/>
              <a:t>1826 és 30 között írta Vörösmarty.</a:t>
            </a:r>
          </a:p>
          <a:p>
            <a:pPr marL="0" indent="0">
              <a:buNone/>
            </a:pPr>
            <a:r>
              <a:rPr lang="hu-HU" sz="2400" b="1" dirty="0" smtClean="0"/>
              <a:t>1831-ben adták ki először  (</a:t>
            </a:r>
            <a:r>
              <a:rPr lang="hu-HU" sz="2400" b="1" dirty="0" err="1" smtClean="0"/>
              <a:t>Számmer</a:t>
            </a:r>
            <a:r>
              <a:rPr lang="hu-HU" sz="2400" b="1" dirty="0" smtClean="0"/>
              <a:t> Pál székesfehérvári nyomdájában készült el 500 példányban) .</a:t>
            </a:r>
          </a:p>
          <a:p>
            <a:pPr marL="0" indent="0">
              <a:buNone/>
            </a:pPr>
            <a:r>
              <a:rPr lang="hu-HU" sz="2400" b="1" dirty="0" smtClean="0"/>
              <a:t>1844-ben előadásra alkalmatlannak </a:t>
            </a:r>
            <a:r>
              <a:rPr lang="hu-HU" sz="2400" b="1" dirty="0" err="1" smtClean="0"/>
              <a:t>tarotta</a:t>
            </a:r>
            <a:r>
              <a:rPr lang="hu-HU" sz="2400" b="1" dirty="0" smtClean="0"/>
              <a:t> a Nemzeti Színház drámabíráló választmánya,melynek névtelenül nyújtotta be a szerző.</a:t>
            </a:r>
          </a:p>
          <a:p>
            <a:pPr marL="0" indent="0">
              <a:buNone/>
            </a:pPr>
            <a:r>
              <a:rPr lang="hu-HU" sz="2400" b="1" dirty="0" smtClean="0"/>
              <a:t>1866-ban  Egressy Gábor, a Színi Tanoda színész-tanára mutatatta  be, de nem teljességében, csak részleteket belőle.</a:t>
            </a:r>
          </a:p>
          <a:p>
            <a:pPr marL="0" indent="0">
              <a:buNone/>
            </a:pPr>
            <a:r>
              <a:rPr lang="hu-HU" sz="2400" b="1" dirty="0" smtClean="0"/>
              <a:t>először  1879. december 1-jén a  Nemzeti Színházban </a:t>
            </a:r>
            <a:r>
              <a:rPr lang="hu-HU" sz="2400" b="1" dirty="0" err="1" smtClean="0"/>
              <a:t>Paulay</a:t>
            </a:r>
            <a:r>
              <a:rPr lang="hu-HU" sz="2400" b="1" dirty="0" smtClean="0"/>
              <a:t> Ede rendezésében adták elő, ez volt az ŐSBEMUTATÓ!</a:t>
            </a:r>
          </a:p>
          <a:p>
            <a:pPr marL="0" indent="0">
              <a:buNone/>
            </a:pPr>
            <a:r>
              <a:rPr lang="hu-HU" sz="2400" b="1" dirty="0" smtClean="0"/>
              <a:t>1976-ban rendezte meg Sík Ferenc a Nemzeti Színházban még vendégrendezőként.</a:t>
            </a:r>
          </a:p>
          <a:p>
            <a:pPr marL="0" indent="0">
              <a:buNone/>
            </a:pPr>
            <a:r>
              <a:rPr lang="hu-HU" sz="2400" b="1" dirty="0" smtClean="0"/>
              <a:t>1985-ig nagy sikerrel, teltházas előadásként játszották ebben a változatban.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endParaRPr lang="hu-HU" sz="2000" dirty="0"/>
          </a:p>
        </p:txBody>
      </p:sp>
      <p:pic>
        <p:nvPicPr>
          <p:cNvPr id="1026" name="Picture 2" descr="C:\Users\Ildi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7166"/>
            <a:ext cx="2597389" cy="260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0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0" y="0"/>
            <a:ext cx="5911445" cy="1143000"/>
          </a:xfrm>
        </p:spPr>
        <p:txBody>
          <a:bodyPr>
            <a:normAutofit/>
          </a:bodyPr>
          <a:lstStyle/>
          <a:p>
            <a:r>
              <a:rPr lang="hu-HU" b="1" dirty="0" smtClean="0"/>
              <a:t>A rendező…</a:t>
            </a:r>
            <a:endParaRPr lang="hu-HU" b="1" dirty="0"/>
          </a:p>
        </p:txBody>
      </p:sp>
      <p:pic>
        <p:nvPicPr>
          <p:cNvPr id="4" name="Tartalom helye 3" descr="12674570_683456031795151_135545407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334118" cy="2665187"/>
          </a:xfrm>
        </p:spPr>
      </p:pic>
      <p:sp>
        <p:nvSpPr>
          <p:cNvPr id="5" name="Téglalap 4"/>
          <p:cNvSpPr/>
          <p:nvPr/>
        </p:nvSpPr>
        <p:spPr>
          <a:xfrm>
            <a:off x="279400" y="1000108"/>
            <a:ext cx="590983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2000" b="1" dirty="0" smtClean="0"/>
              <a:t>színházi pályafutása három fontos egységre tagolódik:</a:t>
            </a:r>
          </a:p>
          <a:p>
            <a:r>
              <a:rPr lang="hu-HU" sz="2000" b="1" dirty="0" smtClean="0"/>
              <a:t>Pécs</a:t>
            </a:r>
            <a:r>
              <a:rPr lang="hu-HU" sz="2000" b="1" dirty="0" smtClean="0"/>
              <a:t>, Gyulai Várszínház, Nemzeti </a:t>
            </a:r>
            <a:r>
              <a:rPr lang="hu-HU" sz="2000" b="1" dirty="0" smtClean="0"/>
              <a:t>Színház</a:t>
            </a:r>
            <a:r>
              <a:rPr lang="hu-HU" sz="2000" b="1" dirty="0"/>
              <a:t> </a:t>
            </a:r>
            <a:r>
              <a:rPr lang="hu-HU" sz="2000" b="1" dirty="0" smtClean="0"/>
              <a:t>1965-től </a:t>
            </a:r>
            <a:r>
              <a:rPr lang="hu-HU" sz="2000" b="1" dirty="0" smtClean="0"/>
              <a:t>a Pécsi Nemzeti Színház </a:t>
            </a:r>
            <a:r>
              <a:rPr lang="hu-HU" sz="2000" b="1" dirty="0" smtClean="0"/>
              <a:t>rendezője, 71-81 </a:t>
            </a:r>
            <a:r>
              <a:rPr lang="hu-HU" sz="2000" b="1" dirty="0" smtClean="0"/>
              <a:t>között főrendezője. </a:t>
            </a:r>
          </a:p>
          <a:p>
            <a:r>
              <a:rPr lang="hu-HU" sz="2000" b="1" dirty="0" smtClean="0"/>
              <a:t>1973-94 </a:t>
            </a:r>
            <a:r>
              <a:rPr lang="hu-HU" sz="2000" b="1" dirty="0" smtClean="0"/>
              <a:t>között művészeti vezetője a </a:t>
            </a:r>
            <a:r>
              <a:rPr lang="hu-HU" sz="2000" b="1" dirty="0" smtClean="0"/>
              <a:t>Gyulai Várszínháznak</a:t>
            </a:r>
            <a:r>
              <a:rPr lang="hu-HU" sz="2000" b="1" dirty="0"/>
              <a:t> </a:t>
            </a:r>
            <a:r>
              <a:rPr lang="hu-HU" sz="2000" b="1" dirty="0" smtClean="0"/>
              <a:t>első </a:t>
            </a:r>
            <a:r>
              <a:rPr lang="hu-HU" sz="2000" b="1" dirty="0" smtClean="0"/>
              <a:t>Nemzeti Színházbeli rendezése még vendégként, a Csongor és Tünde volt 1976-ban.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1982-től a rendezője, 1991-től főrendezője a színháznak egészen haláláig,1995-ig. 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Emlékét 2015 óta őrzi szobor a Nemzeti Színház 2. emeletén.</a:t>
            </a:r>
          </a:p>
          <a:p>
            <a:endParaRPr lang="hu-HU" sz="2000" dirty="0" smtClean="0"/>
          </a:p>
          <a:p>
            <a:endParaRPr lang="hu-HU" dirty="0"/>
          </a:p>
        </p:txBody>
      </p:sp>
      <p:pic>
        <p:nvPicPr>
          <p:cNvPr id="6" name="Kép 5" descr="scan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212976"/>
            <a:ext cx="2396139" cy="3372432"/>
          </a:xfrm>
          <a:prstGeom prst="rect">
            <a:avLst/>
          </a:prstGeom>
        </p:spPr>
      </p:pic>
      <p:pic>
        <p:nvPicPr>
          <p:cNvPr id="8" name="Kép 7" descr="sik_ferenc_szobor_eoszfoto_537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838567"/>
            <a:ext cx="1800200" cy="19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11111E-6 L -0.0118 -0.3451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49000" y="34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092" y="116632"/>
            <a:ext cx="8229600" cy="1143000"/>
          </a:xfrm>
        </p:spPr>
        <p:txBody>
          <a:bodyPr/>
          <a:lstStyle/>
          <a:p>
            <a:r>
              <a:rPr lang="hu-HU" b="1" dirty="0" smtClean="0"/>
              <a:t>A színpadképet…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/>
              <a:t>Csányi Árpád tervezte.</a:t>
            </a:r>
          </a:p>
          <a:p>
            <a:pPr marL="0" indent="0">
              <a:buNone/>
            </a:pPr>
            <a:r>
              <a:rPr lang="hu-HU" sz="2000" b="1" dirty="0"/>
              <a:t>K</a:t>
            </a:r>
            <a:r>
              <a:rPr lang="hu-HU" sz="2000" b="1" dirty="0" smtClean="0"/>
              <a:t>ötélzuhataggal különleges játéktérré alakította.</a:t>
            </a:r>
          </a:p>
          <a:p>
            <a:pPr marL="0" indent="0">
              <a:buNone/>
            </a:pPr>
            <a:r>
              <a:rPr lang="hu-HU" sz="2000" b="1" dirty="0" smtClean="0"/>
              <a:t>(Különlegessége, hogy a kötelek kellékként is </a:t>
            </a:r>
          </a:p>
          <a:p>
            <a:pPr marL="0" indent="0">
              <a:buNone/>
            </a:pPr>
            <a:r>
              <a:rPr lang="hu-HU" sz="2000" b="1" dirty="0" smtClean="0"/>
              <a:t>használhatóak voltak.)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 descr="https://cdn.fbsbx.com/hphotos-xpt1/v/t59.2708-21/12017903_683456658461755_560494685_n.gif?oh=9c4f2907af70d61362fc7f66d36cdca2&amp;oe=56ECAB2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285992"/>
            <a:ext cx="4643470" cy="43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ikkiro.terasz.hu/cikk/kepek/15115_12_861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86058"/>
            <a:ext cx="3032316" cy="37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9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perakalauz.wrm.hu/topical/operakalauz/managed/images/person/diszletjelmez/schafferju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357298"/>
            <a:ext cx="320481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jelmezek…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214422"/>
            <a:ext cx="5277272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/>
              <a:t>Shaffer</a:t>
            </a:r>
            <a:r>
              <a:rPr lang="hu-HU" sz="2000" b="1" dirty="0" smtClean="0"/>
              <a:t> Judit tervező munkái .</a:t>
            </a:r>
          </a:p>
          <a:p>
            <a:pPr>
              <a:buNone/>
            </a:pPr>
            <a:r>
              <a:rPr lang="hu-HU" sz="2000" b="1" dirty="0" smtClean="0"/>
              <a:t>a folklór világát idézték.</a:t>
            </a:r>
          </a:p>
          <a:p>
            <a:pPr>
              <a:buNone/>
            </a:pPr>
            <a:r>
              <a:rPr lang="hu-HU" sz="2000" b="1" dirty="0" smtClean="0"/>
              <a:t>az </a:t>
            </a:r>
            <a:r>
              <a:rPr lang="hu-HU" sz="2000" b="1" dirty="0" err="1" smtClean="0"/>
              <a:t>ördögfiak</a:t>
            </a:r>
            <a:r>
              <a:rPr lang="hu-HU" sz="2000" b="1" dirty="0" smtClean="0"/>
              <a:t> álarca, ruhája a </a:t>
            </a:r>
            <a:r>
              <a:rPr lang="hu-HU" sz="2000" b="1" dirty="0" err="1" smtClean="0"/>
              <a:t>busóékat</a:t>
            </a:r>
            <a:r>
              <a:rPr lang="hu-HU" sz="2000" b="1" dirty="0" smtClean="0"/>
              <a:t> idézte .</a:t>
            </a:r>
            <a:endParaRPr lang="hu-HU" sz="2000" b="1" dirty="0"/>
          </a:p>
        </p:txBody>
      </p:sp>
      <p:pic>
        <p:nvPicPr>
          <p:cNvPr id="4100" name="Picture 4" descr="https://cdn.fbsbx.com/hphotos-xtp1/v/t59.2708-21/12806828_683461481794606_8313450_n.gif?oh=bfc18a0c24eb6222267d90a7fdc27b34&amp;oe=56ECDDC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4848973" cy="38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2576" y="1259888"/>
            <a:ext cx="41434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Csongor - Téri Sándor/</a:t>
            </a:r>
            <a:r>
              <a:rPr lang="hu-HU" sz="2000" b="1" dirty="0" err="1" smtClean="0"/>
              <a:t>Balkay</a:t>
            </a:r>
            <a:r>
              <a:rPr lang="hu-HU" sz="2000" b="1" dirty="0" smtClean="0"/>
              <a:t> Géza 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89360" y="2756294"/>
            <a:ext cx="457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/>
              <a:t>Tünde - Bodnár Erika/Udvaros Dorottya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0062" y="521773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Balga - </a:t>
            </a:r>
            <a:r>
              <a:rPr lang="hu-HU" sz="2000" b="1" dirty="0" err="1" smtClean="0"/>
              <a:t>Pathó</a:t>
            </a:r>
            <a:r>
              <a:rPr lang="hu-HU" sz="2000" b="1" dirty="0" smtClean="0"/>
              <a:t> István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372602" y="3376858"/>
            <a:ext cx="277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Ilma - Vörös Fruzsina, Eszter/</a:t>
            </a:r>
            <a:r>
              <a:rPr lang="hu-HU" sz="2000" b="1" dirty="0" err="1" smtClean="0"/>
              <a:t>Pregitzer</a:t>
            </a:r>
            <a:r>
              <a:rPr lang="hu-HU" sz="2000" b="1" dirty="0" smtClean="0"/>
              <a:t> </a:t>
            </a:r>
            <a:endParaRPr lang="hu-HU" sz="2000" dirty="0"/>
          </a:p>
        </p:txBody>
      </p:sp>
      <p:pic>
        <p:nvPicPr>
          <p:cNvPr id="5124" name="Picture 4" descr="https://cdn.fbsbx.com/hphotos-xlp1/v/t59.2708-21/12712118_683455605128527_1868083120_n.gif?oh=491de79b3647752994a1aafb1d632737&amp;oe=56ECC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1" y="1738905"/>
            <a:ext cx="2507547" cy="33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dn.fbsbx.com/hphotos-xtp1/v/t59.2708-21/10966407_683461298461291_149807049_n.gif?oh=6100cc186a4b46ec6866c53c3faf261c&amp;oe=56ECDCB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07" y="332656"/>
            <a:ext cx="3068111" cy="230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dn.fbsbx.com/hphotos-xpl1/v/t59.2708-21/12807099_683455945128493_1041263350_n.gif?oh=326a7973383a66fc07d6d60f96ddb6e2&amp;oe=56ED04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40" y="3403916"/>
            <a:ext cx="2665867" cy="20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66702" y="200732"/>
            <a:ext cx="4702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Szereplők</a:t>
            </a:r>
            <a:endParaRPr lang="hu-HU" sz="4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94668" y="87330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(kettős szereposztásban)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04141" y="5877145"/>
            <a:ext cx="362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/>
              <a:t>Mirigy - </a:t>
            </a:r>
            <a:r>
              <a:rPr lang="hu-HU" sz="2000" b="1" dirty="0" err="1" smtClean="0"/>
              <a:t>Ronyecz</a:t>
            </a:r>
            <a:r>
              <a:rPr lang="hu-HU" sz="2000" b="1" dirty="0" smtClean="0"/>
              <a:t> Mária </a:t>
            </a:r>
          </a:p>
        </p:txBody>
      </p:sp>
      <p:pic>
        <p:nvPicPr>
          <p:cNvPr id="12" name="Kép 11" descr="ronyecz má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2898" y="4470568"/>
            <a:ext cx="1681618" cy="22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4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438924" y="160338"/>
            <a:ext cx="2818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err="1" smtClean="0"/>
              <a:t>Kurrah</a:t>
            </a:r>
            <a:r>
              <a:rPr lang="hu-HU" sz="2000" b="1" dirty="0" smtClean="0"/>
              <a:t> </a:t>
            </a:r>
            <a:r>
              <a:rPr lang="hu-HU" sz="2000" b="1" dirty="0"/>
              <a:t>- </a:t>
            </a:r>
            <a:r>
              <a:rPr lang="hu-HU" sz="2000" b="1" dirty="0" err="1"/>
              <a:t>Szacsvay</a:t>
            </a:r>
            <a:r>
              <a:rPr lang="hu-HU" sz="2000" b="1" dirty="0"/>
              <a:t> </a:t>
            </a:r>
            <a:r>
              <a:rPr lang="hu-HU" sz="2000" b="1" dirty="0" smtClean="0"/>
              <a:t>László </a:t>
            </a:r>
          </a:p>
        </p:txBody>
      </p:sp>
      <p:pic>
        <p:nvPicPr>
          <p:cNvPr id="2051" name="Picture 3" descr="https://cdn.fbsbx.com/hphotos-xlf1/v/t59.2708-21/12806736_683456121795142_2133593412_n.gif?oh=d2a63a39dda70b231647e2ded7ed2868&amp;oe=56ED0A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24" y="1536330"/>
            <a:ext cx="3360159" cy="25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4360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91820" y="595749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Berreh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Felföldy</a:t>
            </a:r>
            <a:r>
              <a:rPr lang="hu-HU" sz="2000" b="1" dirty="0" smtClean="0"/>
              <a:t> László 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43848" y="1043697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Duzzog - Benedek Miklós</a:t>
            </a:r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99348" y="203106"/>
            <a:ext cx="2606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Ledér - Császár Angéla </a:t>
            </a:r>
          </a:p>
        </p:txBody>
      </p:sp>
      <p:sp>
        <p:nvSpPr>
          <p:cNvPr id="3" name="Téglalap 2"/>
          <p:cNvSpPr/>
          <p:nvPr/>
        </p:nvSpPr>
        <p:spPr>
          <a:xfrm>
            <a:off x="2952661" y="343950"/>
            <a:ext cx="2000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Éj - Kohut </a:t>
            </a:r>
            <a:r>
              <a:rPr lang="hu-HU" sz="2000" b="1" dirty="0" smtClean="0"/>
              <a:t>Magda</a:t>
            </a:r>
            <a:endParaRPr lang="hu-HU" sz="2000" b="1" dirty="0"/>
          </a:p>
        </p:txBody>
      </p:sp>
      <p:sp>
        <p:nvSpPr>
          <p:cNvPr id="1026" name="AutoShape 2" descr="https://scontent-frt3-1.xx.fbcdn.net/hphotos-xaf1/v/t34.0-12/12476192_683459755128112_219053365_n.jpg?oh=b020d68d5c5ee481f422e9e6c9fc358c&amp;oe=56ED4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https://scontent-frt3-1.xx.fbcdn.net/hphotos-xaf1/v/t34.0-12/12476192_683459755128112_219053365_n.jpg?oh=b020d68d5c5ee481f422e9e6c9fc358c&amp;oe=56ED4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https://scontent-frt3-1.xx.fbcdn.net/hphotos-xaf1/v/t34.0-12/12476192_683459755128112_219053365_n.jpg?oh=b020d68d5c5ee481f422e9e6c9fc358c&amp;oe=56ED4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" name="Kép 12" descr="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9490" y="906853"/>
            <a:ext cx="1785950" cy="2381267"/>
          </a:xfrm>
          <a:prstGeom prst="rect">
            <a:avLst/>
          </a:prstGeom>
        </p:spPr>
      </p:pic>
      <p:pic>
        <p:nvPicPr>
          <p:cNvPr id="15" name="Kép 14" descr="császár Angé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508" y="675677"/>
            <a:ext cx="1477616" cy="212407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8459" y="3288120"/>
            <a:ext cx="268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Kalmár - Agárdi Gábor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808164" y="4249082"/>
            <a:ext cx="3846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Fejedelem - Csurka László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818980" y="3731031"/>
            <a:ext cx="312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Tudós - Őze Lajos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61" y="4132133"/>
            <a:ext cx="1714696" cy="240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63008"/>
            <a:ext cx="1596694" cy="21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scontent.fomr1-1.fna.fbcdn.net/hphotos-xta1/v/t34.0-12/12421777_684024568404964_1519424795_n.jpg?oh=f817a745778033030b35517872f7e930&amp;oe=56F067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44227"/>
            <a:ext cx="2332241" cy="21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4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/>
      <p:bldP spid="3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338</Words>
  <Application>Microsoft Office PowerPoint</Application>
  <PresentationFormat>Diavetítés a képernyőre (4:3 oldalarány)</PresentationFormat>
  <Paragraphs>53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Csongor és Tünde  </vt:lpstr>
      <vt:lpstr>Nemzeti Színházaink </vt:lpstr>
      <vt:lpstr>A darabot…</vt:lpstr>
      <vt:lpstr>A rendező…</vt:lpstr>
      <vt:lpstr>A színpadképet…</vt:lpstr>
      <vt:lpstr>A jelmezek…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Kaszás Attila-csapat</dc:title>
  <dc:creator>Szkurla Dávid Ferenc</dc:creator>
  <cp:lastModifiedBy>Marcsi</cp:lastModifiedBy>
  <cp:revision>47</cp:revision>
  <dcterms:created xsi:type="dcterms:W3CDTF">2016-03-17T11:47:33Z</dcterms:created>
  <dcterms:modified xsi:type="dcterms:W3CDTF">2016-03-19T21:34:44Z</dcterms:modified>
</cp:coreProperties>
</file>